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6" r:id="rId7"/>
    <p:sldId id="257" r:id="rId8"/>
    <p:sldId id="258" r:id="rId9"/>
    <p:sldId id="265" r:id="rId10"/>
    <p:sldId id="264" r:id="rId11"/>
    <p:sldId id="259" r:id="rId12"/>
    <p:sldId id="260" r:id="rId13"/>
    <p:sldId id="261" r:id="rId14"/>
    <p:sldId id="262" r:id="rId15"/>
    <p:sldId id="263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3795DD-ED4A-4A0F-A90D-1C82E3C1BA3F}" type="datetimeFigureOut">
              <a:rPr lang="es-CO" smtClean="0"/>
              <a:pPr/>
              <a:t>07/12/2012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CD4F3CE-558C-48BA-AFD3-54ABD4307FE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emasenglishworld.weebly.com/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file:///G:\IEMA\2012\10&#176;\Trabajo%20de%20Ingles..wmv" TargetMode="External"/><Relationship Id="rId1" Type="http://schemas.openxmlformats.org/officeDocument/2006/relationships/video" Target="file:///G:\IEMA\2012\10&#176;\MVI_2550.AVI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4.xml"/><Relationship Id="rId1" Type="http://schemas.openxmlformats.org/officeDocument/2006/relationships/video" Target="file:///G:\IEMA\2012\10&#176;\HAHAHAHA%20015.AV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file:///C:\Users\samuel\Videos\ProyectoVideoIngles.wmv" TargetMode="External"/><Relationship Id="rId1" Type="http://schemas.openxmlformats.org/officeDocument/2006/relationships/video" Target="file:///G:\IEMA\2012\10&#176;\HAHAHAHA%20025.AVI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INSTITUCION EDUCATIVA MADRE AMALIA</a:t>
            </a:r>
            <a:br>
              <a:rPr lang="es-CO" dirty="0" smtClean="0"/>
            </a:br>
            <a:r>
              <a:rPr lang="es-CO" dirty="0" smtClean="0"/>
              <a:t>AREA DE INGLES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MARIA ELENA SALGADO CASTILLO</a:t>
            </a:r>
          </a:p>
          <a:p>
            <a:r>
              <a:rPr lang="es-CO" dirty="0" smtClean="0"/>
              <a:t>SINCELEJO</a:t>
            </a:r>
          </a:p>
          <a:p>
            <a:r>
              <a:rPr lang="es-CO" dirty="0" smtClean="0"/>
              <a:t>2012</a:t>
            </a:r>
            <a:endParaRPr lang="es-CO" dirty="0"/>
          </a:p>
        </p:txBody>
      </p:sp>
      <p:sp>
        <p:nvSpPr>
          <p:cNvPr id="17410" name="AutoShape 2" descr="data:image/jpeg;base64,/9j/4AAQSkZJRgABAQAAAQABAAD/2wCEAAkGBhQSERUUEhQUFRQWGBcXFBcXFxUYFxccGRUXIBgeGBUYHCYfGBojHBcYIS8gJCcpLCwsFR4xNTAqNSYrLCkBCQoKDgwOGg8PGikkHyA1KSksLCkpKSksLCwpLCwsKSwpLCksKSksKSksKSkpKSkpKSksKSkpLCksKSwpKSkpLP/AABEIAMkAqAMBIgACEQEDEQH/xAAcAAACAgMBAQAAAAAAAAAAAAAABgQFAQIHAwj/xABLEAACAQMBBQMFDAcGBQUBAAABAgMABBEhBQYSMUETIlEUMkJhcQcjM1JUcnSBkbGz0RY1YpKUobIXQ1OCwfA0Y3PC0iQlk+HxFf/EABkBAAMBAQEAAAAAAAAAAAAAAAABAgMEBf/EACMRAAICAgICAgMBAAAAAAAAAAABAhEhMQMSBEFRcRMyYRT/2gAMAwEAAhEDEQA/AO40UUUAFVe8e0ewtppc+YjEe3BA/mR9lWmaUt9W7aS2sx/eyB5PVHF3jn1E4FNK2JkXY+5BeCNpbq9EjIrPi4kABIyQBnlUz+z9PlV9/EyfnTQBitqO7F1Qq/2fp8qvv4mT86P7P0+VX38TJ+dNOaM0d2HVCr+gSfK77+Jk/Oj9AU+V338TJ+dKlzvhdrJcx9octI0dseEdwo44safEPrr12zvjcLa2YScJNJG8sjtjBCjujUY7xBH1Vv8AjmTcRn/QFPld9/EyfnWP0CT5XffxMn51SXW8NxcS2iwTmFZrdpHPCp765zkHlqKrZ987p47VhK6cazdqYo1Yt2bYDBT6tefSkuOb9hcRuO4KfKr7+Jk/Oj9AU+VX38TJ+dKlxvNfGCy4ZG7SYyZMaoWdQe7oRw58RT9uw0pt0M5cyHPFxhQw10BC6UpxlFXYKmVn9n6fKr7+Jk/Oj+z9PlV9/EyfnTVRWfZldUIO3thGxVLmO4unEcsZlWSZ3UxlsN3ScU9ROCARyIBH11H2ps5Z4ZIm811Kn6x+dU+4m0S9qI3+FgJhkB55Q4U/WuKG7VhVMZRRWAazUlBRRRQAVg1msNQBq7416daU91x5Vcz3x8w+82/zEPfP1tn7K9N8r9n4LKA+/XGQxH93F6bfZoKYNnbPSGJIkGFRQo+r/f8AOq1H7J2ySar9tbWW3iMjcRUYBKjPCCccRHxRzPsrbbG10toWllOFUfWT0CjqTSNcB7h0uHEnZTgLHLA2Wh4tOzljGUdM9cdTmiMbywbok7A3hvvKTbuqT8J4pG+D4UZu46MMh1I1HWn4VT7ubAFtEqM3aOoKiQqA3DxZC6eiPbVyBRyNN4Q0U53StuLi7IcQd5AcnzpFw559RWse59qpVhCpKoI14u8AoJ0AbIHPnVyaqd4d4EtY+Jss7HhijHnSMeQA/wBaSlJ4QYKa93X2ajwwSIoZuIQrxsDqSSBg8ic+3WruPdm3DRMIlBhVlixoFDcxjrnX7a5/tXdWSS5tmuZCLi4MhYqdIeFQY1T5p5+NOG6+3Xfitrju3UOAw6SL6Lr4g9ccia1ksJpkrZ6PuFZlFQxd1CzKOJhwlvOxr1q12XsqO3jEcS8KAk4yTz56mpdZrG21kqgrNFFAzU0n358i2gs3KC6xHL4LIPMY+GRpTjioG3NkJcwPC/JxjPVT0I9YOtOLoT0TlrYUtbobYd1a3n0uYDwyftr6Lj1EYpkFDVOgRmiiikMxmq3eDbaWsJlfXoqjm7HzVHrJr32jtJII2kkYKijJP5eJ8BS3sPZ73kwvLlSqj/hYT6Cn02HxzzHhTS9sTfolbq7EdeO5uNbmbVv+Wvoxj2DmfEmmGWdVUsxAAySTyAAycnwrZdKUt7NrGTtLaLhZgp7WF8o0sbLqYXOhYfeKdObDRVb1bfkbs7i3ZJbUkKFaLiXtQ3dJ4sEA5wHHKmTdfYpi45Gj7F5PPiR+KIMD5yjGhIxmqjdfZclwIJpZUkgSMrEOAq7ZwMTLyyvD06inYCqm8dUKK9maM1jNVO8G8KWqAtlnY4jjXV5G8APD11ms4RRtt/b0drFxvkk6Ii+e7dAoqs3f2HI8nld5gzke9pzW3U+iP2vE1DtLExsb3aDAz497jGqwKei4zk+LdKm7G3hYpJJNpEvExc6KAPRA55GoI+v0qumlgizz3h/WGz/nTfhipe82wDOFmhPBcxd6J/HxVvFTypG2obq8u7aZWMIcyeSKeYCDIZ/n/dT1u/vMJon7UdnNDkXCH0SBqfWp5g1UotJNCXs9N294luUPEOzmjPDNGeaN7PinoauwaUdq7LeUpeWo7K5AJCtgCdPiuPEjBB6Zq23d3hS6jyoKyL3ZY20aNvAjw54PWoaxaKTLnNFaitqkoK1YVtRQAr71bIcMt3bD/wBRDzX/ABY/SQ+vwNW+w9tR3MKyxnQ8weakc1bwIqey0nbYsnsZmu7dS0La3UK/iIPjDqKpO1QtDnRUWw2gkyLJGwZGGVI60VIxSsrc7SuXkm0traV444vjyRtgu/QjIOBTpjHKlfcAdy6+mXP4hppIqpEoV97Nv4D20UgjlKZaQ+bFxEBMjnxOTgYzjnS3sHYPb3HYywy9miHtllcuElz3TDNnOHGSQKbd490kuSsinsp0wY5VAJBHLKnRhr1qy2RslLeJY0yQvMnUsTqxJ8SdapTUY4FTbJFraLGiogCqoAUDkAOVepNDHSlO+3mluHaDZ4DEaSXB1ii+b/iP6hUJNlaJu8G9IhIhiXtrl/MiXp+059FfbUfYu7xjZri4btrthz0wg6LED5o6Zryt4YNnq2CZbhhxSO2sjk8uJvRGhwvqNa2aOz+VSyGNVCl2YFAV4cleE6Fc9eulXWME/ZqLd55WmdjEiFlYOuOFQASMHQ6HztRkHxGPC2hO05FOCthERwr8oZcYJ8YxjrzrYLJtVteKOwU8tQ9yR4/Fjz9tOUMKqAqgKAMADQADwFOUqX9HQr7fQDaGzwOQM34Y5f76V7bz7AdmW5tcC5jGMHzZk6xv7eh6V57xfrHZ/wA6b+gU04qW2qYVYpbuywSt5UhZOBGSSJicwtkZGD5oAHTSvG6sTcnyu094ulJGGI4J1Xo4HneGehqTvBsOSOQ3doB2oGJovRnQcx8/TQ1VxurJ5VZcQ0KSJgl4TnLDgOeEnAHLA1NUvlEjJu7vKtyGUqY549JYW85D/qvgRV2DSXJbJfcMkbGG8jHclUEZ8cj008VOo4qnbF3pbtBbXiiG5HL/AA5h4xsf6edTKPwUmM1ZrFZqCgrRkzW9YoASrq3OzbhHh1triVY3h+JI7YDR+A8RRUrf7zLX6ZbfiCirtNIRn3P/ADLr6Zc/itTQ50pX9z/zLr6Zc/itTJdswUlAGboCcA/Xg1MtiWhOtN9ZnuuxVLdwGxI6zHhQZ8WHeb1DNOcknCCTyAJP1Vy6xLdvGwRe3MoD23kiqsY4zk9tw50GvF1rpt58G/zW+6r5Ek1QovAnwJPtUcbsYLIk8MaH32bB5uw81dOVTNoXnky+T2sXAEKDugcjk91eZOAdfH217e56f/boPY39bVH2rvGjTdnZxLc3Kgrxf3cQPPjk5fUNaPdASds3UESJcXJZGGO4OchByqmMZLEHUDpnWoVrsaa/ZZbxeztxgxWuefg0xHP5vIVN2PuoEcXF0/lFyfSIwkfqjTkB6+dS9ib1wXbSLCxJiOGBGM6kZGeYyDrRdLA/st44wAABgDQAch7BW9UttvfbSXXkqPxSgEnAyoxzHFyzVzms2mtjsVt4/wBY7P8AnTf0CmqlXeP9Y7P+dN/QKZ5pQqljoACT7AMmqlpCRtSrtvd+SKQ3VkB2p+GhPmTgc9OQfHI1k74k4KxqgPm9o6At7BxaVs280ucGJI+YAaRCSVOGxhgQM9aSdDasr7OZZwJrQMGTj7SJmPFE5wfg+uuTw8ieE8hipMTx38Zhuo8FT53mlTk44X6PkdPDwqPNY+UyGa2DW14gBJOCko8HA84evnrXnZXMU1wi3KeTXaOHZD8HLjrGTockA55itLtE0SrO+uLKaK3uD28MrcEM2gkBxkLIPS09KnAGlTfH/iNn/Sf+w01VD0mNbozms0l7U34ltrqSKW2LxqvaK8bDi4Dpllb15GlM+yNqpcwpNFngcZXIwfrFDg0rY7RQ7/eZa/TLb8QUUb/eZa/TLb8QUU/SEZ9z/wAy6+mXP4rUzy8vy58ulLHuf+ZdfTLn8VqZ5eVTLYLRzG0uYPeJVaQyNPwtD5W5dRxkAmPrrqVwK6RefBv81vurntpPN5SrRGeVzIA3aWUUa8PF3iZl1GB1roV58G/zW+6rm8omKwc+3R2HcXVpEskvZWoBwkRIkl7xzxv6Iz0FP2zdlRQRiOFFRB0A+/xNU3uefq6D2N/W1XW1WcQv2RAkCngyMjIGmR1pTk26KSKffrbfktnI4OHYcEfzm0/kNfqriex9uyW3aGI4MiFCeoyc5Hr9dOEF7Ltu5ijlTgihUtMFOcnkfZk6AdMGlfYm7j3V0YE0wX4m58IUkZ+sgD2mu/x1CMWpGM228Fz7ljKt8XcgBIpGJPTlkk9OtdptrhZFDoQysMqRyIPLFfPW7+xXuLpbcZHESJMHGFU976tP519C2tuEUKowqgKB6gNP9+uufy0u9pl8Wha3j/WOz/nTf0CrPeifht2A5vhAPEseX161Wbx/rHZ/zpv6BXtvUkjNGsYbQ8ZPCzDzhoCAe9ji56Vzy0i0L15FwXYQMgCmNNAS5wFGuDp9lSd5l0TVMGScHjGh989uBzPOpwhGp8hDMdSzBi59Zcpkn668LOABTm1WbLM3eErcHEche+hwR4CpKPfY7cElu2gEkfAwGMZGQMEaY0H71Xu1thQ3ScEyBhzB5Mp8VYaqaVbkOrIyRiFIyzcHvuPHuBoxjJA0BxTzG2QD4igDne09kT291Yq85mg8oHZ8Y99U8J0L+kMfXXRDStvl8Ps/6T/2Gmk1cnaRKVM5ZvO0EV5LLcW00+vdLTIEwAPNTziM+NP+7N4ktrFJHH2SMO7HgDhAJGNKQdubKM1/KYHtI5g3MySJLyHNT3fsroOwIJUt41uGDygd9hyOpx/KtOSuqIjsp9/vMtfplt+IKxWd/vMtfplt+IKxWa0izb3P/Muvplz+K1M83Klj3P8AzLr6Zc/itTPKNKT/AGBaOa7vXyoY4zfzBuPHZCFymrnTjZM49ddEvPg3+a39NJWwrmdOxR763BZmxGQruQHOQJA2p6U63nwb/Nb7qqexR0UPuduP/wCdB7G/ramMsPH7q+fLOHKA8T9eTsBzPQGsh11y0gwcau+Ofjmt5eOruToIdpfqrO47J2DDbNI0KhTK3G+vXwHgPVXnsndyC2eV4lw0rcTEnPXkPAZOcVxfsB8Z/wB9/vzWIYuM8MZlkbwjaVz9ik03wfMiO3qjtOzt2baCZ5oowsj54mznmcnA6ZNW/GPEVw991rkKGaOSPJwoklYO5PIJGpJJ+zA54qC+zpI3aOfiWVDhgsjldQCMHTOh+/wqFwqT/Ybm16Oq7xH/ANx2fqPOm/oFNQceIr54nh76avrn0mzy6ZOlSPJh8Z/33/OtX4raWSfypHf+MeIo4x4iuAeTD4z/AL7/AJ1g24+M/wC+/wD5VP8AkfyP8p9AcY8aOMeIrgHkw+NJ++//AJUeTD40n77/APlR/lfyH5Tqm+LAz7P+k/8AYaajXDd3oeG+tdWPvo5sT0PQmu5VjzQ6UmVCXazmG82xmub6UnySJABGHldeI4141VTkNrjXwp83ashDbRxiTtQox2mc8WvtOlJ8mzbDyu7a9a2LPIDGGfvKODByumNaddipCIUFtw9jg8HCcrjOuDS5JPqkOKyUm/3mWv0y2/EFFG/3mWv0y2/EFFQtIYbgHuXX0y5/EamiYZGKVdie8bSuYeSzBbiP28pMfXrTW4olsEcpsdmqLlYBDcMwkRmw8LdmkbMVVmXzRxNnnxGun3fwb/Nb7qTbPciVJQ4js1XjDHh7cNzznzsE+2nd0DAg8iCPtquSSbQop0cAsh72Pr/qNWm726z3IaRmEVupbjlbTQE8QXPPHidBXhtLZhtbiSBuSnijPxkYnhNRrtGeMxdo6x54uAHu8XiRXZzcK5oorg8mfjt9feD123eWkkhiskxGsZVnJPvrZGDwnX6zj2CuobN3gjS0g7FFMkkSsI1wgGgDM7ckQHOSfqya4YFaJ/Bl18eLx16g1b21tGRxAEhtSCzEezHLA10p8nj2kkZLky2zp67w2cDGSe4Sa5IwezDOFHxI1XIRfacnrSFvdt5Z7ppII2UyKirxgAllyC5AOQoXh5+FQpp1jUk6AdANT6gK87KA6u+ONvsUdFH+p8fZShwqL3kmU+yNGQhogSWIzknmdKm1GuPhI/afureW5CsoPpda66Mz0kkABJ5CqoFzKhYEcXeX5pzgj7K3vSXfgQ5HUdM16Xe0mkuFeQKnCiphRgAKpA0z/vNUgLAUVGsZWYFjyJ7tSakRK2F/xtp/1R9xrt9cY3RtDLtC3UegWkb1BRp/OuzV53lu5UdHFo5hvPfCC9lEtvZzIVEvfASTBOMcR0Zsg6esU+bsXaS2sTxR9kjLlUwBw6+r115foja9u87RB5WOSX72OXIHQcquUQAcqxnNOKSLiqFbf/zLX6ZbfiCsUb0HtLyxg/5jTt7Ihp/M0UtJCMb6r2LW94P7iTEnrjk7rZ9QODTVG4IyNQeVeG0bBZonjcZV1Kt7CKo9x79jE1vKffrZjE/rA8xvYV+6ltfQ9MZsUUA0VJQp7+7qG6iDxY7eLJT9odVP3j11y2KTPMEMNGU81PUEV34ik/e33P0uWM0LCKfqcdx/njx9Yrq4ObrhmU4Xk5ZeWgkHgRyPh/8AVQNnTFHMb6ZOnhn1eo1fbS2TcWxxPC6j46guh/zCoClHIPdJXl4iu9ST0YNNbHLc+W2jjZpLlYpGOCjIhAC54ccanmDS9tVUE8vZP2icRKvgDPFqdAABg56VFrNZx4qm5WU5WqIs/wAJH7T91a7QtC4GOYre4PvkftP3VJFb6IItjZ8A1xxHn+VeN1s8tJn0TjPqqwrzlnVdCdTyA1P2c6LrIzdAAMDkK0lkA9ZOgA5knkAKtdlbq3dzgpEY0Ppy93TxC8zT/u17n8VqRIx7ab47DRfmLyHt51zz5ow/rKjBs8fc93Xa2jaWYYmlxkfEXovt6mnEVgLWa82UnJ2zpSpUFYJrOapt69teTWzyDV/NiHVnbRQB11P8qlZBlXsL/wBRtG5uOaQgW8Z9Y1kI+vSs1Z7q7H8mto4zq2MyHxdtWJPtopy2CLg0o7zRm0uUvlz2ZxFdAfEJ7r/5T99N9eN3bLIhRgCrAgg9QaE6Bo3ikDAEHIOoPjnka3pO2DeNZTCxmJ7M62ch6r/hsfjLyHjpTgpoaoEbVqazRSGalBVNtTcu0uPhIVz8Ze432rV1WaE2tMTSOWbc9zeaEF7VjMg1Mb44wP2GGjeylOOXi8QQcMDoQfAjoa78aTt79xBckywERz41PoyeAcePga7OLyfUjKXH8HLJ/hI/r+6veSUKMn/9qPfK6TKjoyyoSCnUk8seOfGul7m7h9mVuLoBpuaJzWL829fSuvk5VCNmcYNso93/AHPZrgB7gmCM8kHwrfO+J99Pux90LW2+CiUN8c95/wB41cgVnNeZPmlPbOhQSNQtbVhnA5nFGayKNsViisMaABjSfbN5ffdpztrQkRnpJN1YeIUaV7by7XeaTyG1Pvjj3+QcoU66/HI5Cr/ZOy0t4UijGFQYHr8SfWeZq0uq/oiXiis0VIzNYNZooArdubEjuojHINOasNGRhyZT0Iqg2fvBJaSLb7QOAdIbn0JfAOfQf76cMVHvbBJUZJFV0bmpGQaafpiPYOCMisOf5a0p/o/dWetjKJIvk8xyB/05Oa+w1um/KoeG8gmtm6lkLx//ACKMYp9fgVi3tTee6S5dhcBYmcLbNgPasAcFZGA4lc/fVve79yRy3SdmhW2iRiQTq7cPdz4ZNYg3f2bO3FHOChftDCswEZbPPsydKL/3PmeO7CTKWupEYkroqqSeHQ+z7K2uHsmmSLH3RI5I7ZuBuOeQxFVI7jDnknmuo+2tpPdItw7DgmMatwNMEzGGzjnzxVa3uesu0IpoyvYDDSLnBDhOElV9eAa02VsvaFnGbaKCKRTKWWZnHDwkjPEnPOlJx43oVyR7bW2zZvfI5S4ea2/w4i6tkArkjmNcimTZO88U8zwqHDxqrMHXh0bGOfXWke92DcC+upDb3MiSEcBgm7LOF166jw8KmpY3sN81xBal1khjUh5FHCQozxN1Ixz65pyjFrYJsstpb+OlzLbxwoWiwS0kyRqQQMEZ586m7ybXmTZzXEJQShFfIw6YyOLhPIjHI0ubT3ZuGufK3WzQvGodZzxorDmRprjGh9dee0xbuiCbaSxsEMci2+OzZSeSxgEKcaZpdY4HbIrXsd5eYvZGSJrdHtxxlEyQCxyOZB4vspl9zG7ke1YOxdY5XSJznLIOWp1OKgDbGzzFHCltNdLEAqYgZsf52AGtWUV1fzAJb28dnHyDSkMwH7MSafbRPKoFY13F0iKWdgqjmWIAH1mlO43llu2MWzhkcnumHvaePBnz29dSbfcKJmD3Ukl04/xT3AfVGO6KZIYAoCqAqjkAMAewCssL+lZZXbA3ejtY+BMkk5kdtXdjzLH/AEq1FAFZpN2UFFFFIAooooAKxWaKAMYrVogRgjI8Dy+yt6KAKW93Ns5Tl7eInxChT9q4qub3PLcfBSXER/Ymf7jTXRVdmKkKX6O3sWsF8XHRbhAwP+ZcEVvZb1SJKsN9EIXbSORTxQyHwDeifUaaag7Z2VHcwtFKMq32g9CD0I50dr2KqJWaW9t7ekaU2tkA0+MyyHVIFPVvFvAVW229EltazxzHiubYiNfGXi0hbHr61fbq7C8mgAY5lfvzOebO2p18ByoUeuWK/RCtdwIM8VyXuZD5zSsSCfUgOBV3bbCt4/MhiX5qIP8ASpwFZpdmyqRoEA5aeys8NbUUhmMVmiigAooooAKKKKACiiigAooooAKKKKACiiigArDVmsGgBD3t2SrbUsG5cZIcePZ95SR118fCnsVFuPhE+upa8qpu0iUFZooqSgooooAKKKKACiiigAooooA//9k="/>
          <p:cNvSpPr>
            <a:spLocks noChangeAspect="1" noChangeArrowheads="1"/>
          </p:cNvSpPr>
          <p:nvPr/>
        </p:nvSpPr>
        <p:spPr bwMode="auto">
          <a:xfrm>
            <a:off x="155575" y="-914400"/>
            <a:ext cx="160020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412" name="AutoShape 4" descr="data:image/jpeg;base64,/9j/4AAQSkZJRgABAQAAAQABAAD/2wCEAAkGBhQSERUUEhQUFRQWGBcXFBcXFxUYFxccGRUXIBgeGBUYHCYfGBojHBcYIS8gJCcpLCwsFR4xNTAqNSYrLCkBCQoKDgwOGg8PGikkHyA1KSksLCkpKSksLCwpLCwsKSwpLCksKSksKSksKSkpKSkpKSksKSkpLCksKSwpKSkpLP/AABEIAMkAqAMBIgACEQEDEQH/xAAcAAACAgMBAQAAAAAAAAAAAAAABgQFAQIHAwj/xABLEAACAQMBBQMFDAcGBQUBAAABAgMABBEhBQYSMUETIlEUMkJhcQcjM1JUcnSBkbGz0RY1YpKUobIXQ1OCwfA0Y3PC0iQlk+HxFf/EABkBAAMBAQEAAAAAAAAAAAAAAAABAgMEBf/EACMRAAICAgICAgMBAAAAAAAAAAABAhEhMQMSBEFRcRMyYRT/2gAMAwEAAhEDEQA/AO40UUUAFVe8e0ewtppc+YjEe3BA/mR9lWmaUt9W7aS2sx/eyB5PVHF3jn1E4FNK2JkXY+5BeCNpbq9EjIrPi4kABIyQBnlUz+z9PlV9/EyfnTQBitqO7F1Qq/2fp8qvv4mT86P7P0+VX38TJ+dNOaM0d2HVCr+gSfK77+Jk/Oj9AU+V338TJ+dKlzvhdrJcx9octI0dseEdwo44safEPrr12zvjcLa2YScJNJG8sjtjBCjujUY7xBH1Vv8AjmTcRn/QFPld9/EyfnWP0CT5XffxMn51SXW8NxcS2iwTmFZrdpHPCp765zkHlqKrZ987p47VhK6cazdqYo1Yt2bYDBT6tefSkuOb9hcRuO4KfKr7+Jk/Oj9AU+VX38TJ+dKlxvNfGCy4ZG7SYyZMaoWdQe7oRw58RT9uw0pt0M5cyHPFxhQw10BC6UpxlFXYKmVn9n6fKr7+Jk/Oj+z9PlV9/EyfnTVRWfZldUIO3thGxVLmO4unEcsZlWSZ3UxlsN3ScU9ROCARyIBH11H2ps5Z4ZIm811Kn6x+dU+4m0S9qI3+FgJhkB55Q4U/WuKG7VhVMZRRWAazUlBRRRQAVg1msNQBq7416daU91x5Vcz3x8w+82/zEPfP1tn7K9N8r9n4LKA+/XGQxH93F6bfZoKYNnbPSGJIkGFRQo+r/f8AOq1H7J2ySar9tbWW3iMjcRUYBKjPCCccRHxRzPsrbbG10toWllOFUfWT0CjqTSNcB7h0uHEnZTgLHLA2Wh4tOzljGUdM9cdTmiMbywbok7A3hvvKTbuqT8J4pG+D4UZu46MMh1I1HWn4VT7ubAFtEqM3aOoKiQqA3DxZC6eiPbVyBRyNN4Q0U53StuLi7IcQd5AcnzpFw559RWse59qpVhCpKoI14u8AoJ0AbIHPnVyaqd4d4EtY+Jss7HhijHnSMeQA/wBaSlJ4QYKa93X2ajwwSIoZuIQrxsDqSSBg8ic+3WruPdm3DRMIlBhVlixoFDcxjrnX7a5/tXdWSS5tmuZCLi4MhYqdIeFQY1T5p5+NOG6+3Xfitrju3UOAw6SL6Lr4g9ccia1ksJpkrZ6PuFZlFQxd1CzKOJhwlvOxr1q12XsqO3jEcS8KAk4yTz56mpdZrG21kqgrNFFAzU0n358i2gs3KC6xHL4LIPMY+GRpTjioG3NkJcwPC/JxjPVT0I9YOtOLoT0TlrYUtbobYd1a3n0uYDwyftr6Lj1EYpkFDVOgRmiiikMxmq3eDbaWsJlfXoqjm7HzVHrJr32jtJII2kkYKijJP5eJ8BS3sPZ73kwvLlSqj/hYT6Cn02HxzzHhTS9sTfolbq7EdeO5uNbmbVv+Wvoxj2DmfEmmGWdVUsxAAySTyAAycnwrZdKUt7NrGTtLaLhZgp7WF8o0sbLqYXOhYfeKdObDRVb1bfkbs7i3ZJbUkKFaLiXtQ3dJ4sEA5wHHKmTdfYpi45Gj7F5PPiR+KIMD5yjGhIxmqjdfZclwIJpZUkgSMrEOAq7ZwMTLyyvD06inYCqm8dUKK9maM1jNVO8G8KWqAtlnY4jjXV5G8APD11ms4RRtt/b0drFxvkk6Ii+e7dAoqs3f2HI8nld5gzke9pzW3U+iP2vE1DtLExsb3aDAz497jGqwKei4zk+LdKm7G3hYpJJNpEvExc6KAPRA55GoI+v0qumlgizz3h/WGz/nTfhipe82wDOFmhPBcxd6J/HxVvFTypG2obq8u7aZWMIcyeSKeYCDIZ/n/dT1u/vMJon7UdnNDkXCH0SBqfWp5g1UotJNCXs9N294luUPEOzmjPDNGeaN7PinoauwaUdq7LeUpeWo7K5AJCtgCdPiuPEjBB6Zq23d3hS6jyoKyL3ZY20aNvAjw54PWoaxaKTLnNFaitqkoK1YVtRQAr71bIcMt3bD/wBRDzX/ABY/SQ+vwNW+w9tR3MKyxnQ8weakc1bwIqey0nbYsnsZmu7dS0La3UK/iIPjDqKpO1QtDnRUWw2gkyLJGwZGGVI60VIxSsrc7SuXkm0traV444vjyRtgu/QjIOBTpjHKlfcAdy6+mXP4hppIqpEoV97Nv4D20UgjlKZaQ+bFxEBMjnxOTgYzjnS3sHYPb3HYywy9miHtllcuElz3TDNnOHGSQKbd490kuSsinsp0wY5VAJBHLKnRhr1qy2RslLeJY0yQvMnUsTqxJ8SdapTUY4FTbJFraLGiogCqoAUDkAOVepNDHSlO+3mluHaDZ4DEaSXB1ii+b/iP6hUJNlaJu8G9IhIhiXtrl/MiXp+059FfbUfYu7xjZri4btrthz0wg6LED5o6Zryt4YNnq2CZbhhxSO2sjk8uJvRGhwvqNa2aOz+VSyGNVCl2YFAV4cleE6Fc9eulXWME/ZqLd55WmdjEiFlYOuOFQASMHQ6HztRkHxGPC2hO05FOCthERwr8oZcYJ8YxjrzrYLJtVteKOwU8tQ9yR4/Fjz9tOUMKqAqgKAMADQADwFOUqX9HQr7fQDaGzwOQM34Y5f76V7bz7AdmW5tcC5jGMHzZk6xv7eh6V57xfrHZ/wA6b+gU04qW2qYVYpbuywSt5UhZOBGSSJicwtkZGD5oAHTSvG6sTcnyu094ulJGGI4J1Xo4HneGehqTvBsOSOQ3doB2oGJovRnQcx8/TQ1VxurJ5VZcQ0KSJgl4TnLDgOeEnAHLA1NUvlEjJu7vKtyGUqY549JYW85D/qvgRV2DSXJbJfcMkbGG8jHclUEZ8cj008VOo4qnbF3pbtBbXiiG5HL/AA5h4xsf6edTKPwUmM1ZrFZqCgrRkzW9YoASrq3OzbhHh1triVY3h+JI7YDR+A8RRUrf7zLX6ZbfiCirtNIRn3P/ADLr6Zc/itTQ50pX9z/zLr6Zc/itTJdswUlAGboCcA/Xg1MtiWhOtN9ZnuuxVLdwGxI6zHhQZ8WHeb1DNOcknCCTyAJP1Vy6xLdvGwRe3MoD23kiqsY4zk9tw50GvF1rpt58G/zW+6r5Ek1QovAnwJPtUcbsYLIk8MaH32bB5uw81dOVTNoXnky+T2sXAEKDugcjk91eZOAdfH217e56f/boPY39bVH2rvGjTdnZxLc3Kgrxf3cQPPjk5fUNaPdASds3UESJcXJZGGO4OchByqmMZLEHUDpnWoVrsaa/ZZbxeztxgxWuefg0xHP5vIVN2PuoEcXF0/lFyfSIwkfqjTkB6+dS9ib1wXbSLCxJiOGBGM6kZGeYyDrRdLA/st44wAABgDQAch7BW9UttvfbSXXkqPxSgEnAyoxzHFyzVzms2mtjsVt4/wBY7P8AnTf0CmqlXeP9Y7P+dN/QKZ5pQqljoACT7AMmqlpCRtSrtvd+SKQ3VkB2p+GhPmTgc9OQfHI1k74k4KxqgPm9o6At7BxaVs280ucGJI+YAaRCSVOGxhgQM9aSdDasr7OZZwJrQMGTj7SJmPFE5wfg+uuTw8ieE8hipMTx38Zhuo8FT53mlTk44X6PkdPDwqPNY+UyGa2DW14gBJOCko8HA84evnrXnZXMU1wi3KeTXaOHZD8HLjrGTockA55itLtE0SrO+uLKaK3uD28MrcEM2gkBxkLIPS09KnAGlTfH/iNn/Sf+w01VD0mNbozms0l7U34ltrqSKW2LxqvaK8bDi4Dpllb15GlM+yNqpcwpNFngcZXIwfrFDg0rY7RQ7/eZa/TLb8QUUb/eZa/TLb8QUU/SEZ9z/wAy6+mXP4rUzy8vy58ulLHuf+ZdfTLn8VqZ5eVTLYLRzG0uYPeJVaQyNPwtD5W5dRxkAmPrrqVwK6RefBv81vurntpPN5SrRGeVzIA3aWUUa8PF3iZl1GB1roV58G/zW+6rm8omKwc+3R2HcXVpEskvZWoBwkRIkl7xzxv6Iz0FP2zdlRQRiOFFRB0A+/xNU3uefq6D2N/W1XW1WcQv2RAkCngyMjIGmR1pTk26KSKffrbfktnI4OHYcEfzm0/kNfqriex9uyW3aGI4MiFCeoyc5Hr9dOEF7Ltu5ijlTgihUtMFOcnkfZk6AdMGlfYm7j3V0YE0wX4m58IUkZ+sgD2mu/x1CMWpGM228Fz7ljKt8XcgBIpGJPTlkk9OtdptrhZFDoQysMqRyIPLFfPW7+xXuLpbcZHESJMHGFU976tP519C2tuEUKowqgKB6gNP9+uufy0u9pl8Wha3j/WOz/nTf0CrPeifht2A5vhAPEseX161Wbx/rHZ/zpv6BXtvUkjNGsYbQ8ZPCzDzhoCAe9ji56Vzy0i0L15FwXYQMgCmNNAS5wFGuDp9lSd5l0TVMGScHjGh989uBzPOpwhGp8hDMdSzBi59Zcpkn668LOABTm1WbLM3eErcHEche+hwR4CpKPfY7cElu2gEkfAwGMZGQMEaY0H71Xu1thQ3ScEyBhzB5Mp8VYaqaVbkOrIyRiFIyzcHvuPHuBoxjJA0BxTzG2QD4igDne09kT291Yq85mg8oHZ8Y99U8J0L+kMfXXRDStvl8Ps/6T/2Gmk1cnaRKVM5ZvO0EV5LLcW00+vdLTIEwAPNTziM+NP+7N4ktrFJHH2SMO7HgDhAJGNKQdubKM1/KYHtI5g3MySJLyHNT3fsroOwIJUt41uGDygd9hyOpx/KtOSuqIjsp9/vMtfplt+IKxWd/vMtfplt+IKxWa0izb3P/Muvplz+K1M83Klj3P8AzLr6Zc/itTPKNKT/AGBaOa7vXyoY4zfzBuPHZCFymrnTjZM49ddEvPg3+a39NJWwrmdOxR763BZmxGQruQHOQJA2p6U63nwb/Nb7qqexR0UPuduP/wCdB7G/ramMsPH7q+fLOHKA8T9eTsBzPQGsh11y0gwcau+Ofjmt5eOruToIdpfqrO47J2DDbNI0KhTK3G+vXwHgPVXnsndyC2eV4lw0rcTEnPXkPAZOcVxfsB8Z/wB9/vzWIYuM8MZlkbwjaVz9ik03wfMiO3qjtOzt2baCZ5oowsj54mznmcnA6ZNW/GPEVw991rkKGaOSPJwoklYO5PIJGpJJ+zA54qC+zpI3aOfiWVDhgsjldQCMHTOh+/wqFwqT/Ybm16Oq7xH/ANx2fqPOm/oFNQceIr54nh76avrn0mzy6ZOlSPJh8Z/33/OtX4raWSfypHf+MeIo4x4iuAeTD4z/AL7/AJ1g24+M/wC+/wD5VP8AkfyP8p9AcY8aOMeIrgHkw+NJ++//AJUeTD40n77/APlR/lfyH5Tqm+LAz7P+k/8AYaajXDd3oeG+tdWPvo5sT0PQmu5VjzQ6UmVCXazmG82xmub6UnySJABGHldeI4141VTkNrjXwp83ashDbRxiTtQox2mc8WvtOlJ8mzbDyu7a9a2LPIDGGfvKODByumNaddipCIUFtw9jg8HCcrjOuDS5JPqkOKyUm/3mWv0y2/EFFG/3mWv0y2/EFFQtIYbgHuXX0y5/EamiYZGKVdie8bSuYeSzBbiP28pMfXrTW4olsEcpsdmqLlYBDcMwkRmw8LdmkbMVVmXzRxNnnxGun3fwb/Nb7qTbPciVJQ4js1XjDHh7cNzznzsE+2nd0DAg8iCPtquSSbQop0cAsh72Pr/qNWm726z3IaRmEVupbjlbTQE8QXPPHidBXhtLZhtbiSBuSnijPxkYnhNRrtGeMxdo6x54uAHu8XiRXZzcK5oorg8mfjt9feD123eWkkhiskxGsZVnJPvrZGDwnX6zj2CuobN3gjS0g7FFMkkSsI1wgGgDM7ckQHOSfqya4YFaJ/Bl18eLx16g1b21tGRxAEhtSCzEezHLA10p8nj2kkZLky2zp67w2cDGSe4Sa5IwezDOFHxI1XIRfacnrSFvdt5Z7ppII2UyKirxgAllyC5AOQoXh5+FQpp1jUk6AdANT6gK87KA6u+ONvsUdFH+p8fZShwqL3kmU+yNGQhogSWIzknmdKm1GuPhI/afureW5CsoPpda66Mz0kkABJ5CqoFzKhYEcXeX5pzgj7K3vSXfgQ5HUdM16Xe0mkuFeQKnCiphRgAKpA0z/vNUgLAUVGsZWYFjyJ7tSakRK2F/xtp/1R9xrt9cY3RtDLtC3UegWkb1BRp/OuzV53lu5UdHFo5hvPfCC9lEtvZzIVEvfASTBOMcR0Zsg6esU+bsXaS2sTxR9kjLlUwBw6+r115foja9u87RB5WOSX72OXIHQcquUQAcqxnNOKSLiqFbf/zLX6ZbfiCsUb0HtLyxg/5jTt7Ihp/M0UtJCMb6r2LW94P7iTEnrjk7rZ9QODTVG4IyNQeVeG0bBZonjcZV1Kt7CKo9x79jE1vKffrZjE/rA8xvYV+6ltfQ9MZsUUA0VJQp7+7qG6iDxY7eLJT9odVP3j11y2KTPMEMNGU81PUEV34ik/e33P0uWM0LCKfqcdx/njx9Yrq4ObrhmU4Xk5ZeWgkHgRyPh/8AVQNnTFHMb6ZOnhn1eo1fbS2TcWxxPC6j46guh/zCoClHIPdJXl4iu9ST0YNNbHLc+W2jjZpLlYpGOCjIhAC54ccanmDS9tVUE8vZP2icRKvgDPFqdAABg56VFrNZx4qm5WU5WqIs/wAJH7T91a7QtC4GOYre4PvkftP3VJFb6IItjZ8A1xxHn+VeN1s8tJn0TjPqqwrzlnVdCdTyA1P2c6LrIzdAAMDkK0lkA9ZOgA5knkAKtdlbq3dzgpEY0Ppy93TxC8zT/u17n8VqRIx7ab47DRfmLyHt51zz5ow/rKjBs8fc93Xa2jaWYYmlxkfEXovt6mnEVgLWa82UnJ2zpSpUFYJrOapt69teTWzyDV/NiHVnbRQB11P8qlZBlXsL/wBRtG5uOaQgW8Z9Y1kI+vSs1Z7q7H8mto4zq2MyHxdtWJPtopy2CLg0o7zRm0uUvlz2ZxFdAfEJ7r/5T99N9eN3bLIhRgCrAgg9QaE6Bo3ikDAEHIOoPjnka3pO2DeNZTCxmJ7M62ch6r/hsfjLyHjpTgpoaoEbVqazRSGalBVNtTcu0uPhIVz8Ze432rV1WaE2tMTSOWbc9zeaEF7VjMg1Mb44wP2GGjeylOOXi8QQcMDoQfAjoa78aTt79xBckywERz41PoyeAcePga7OLyfUjKXH8HLJ/hI/r+6veSUKMn/9qPfK6TKjoyyoSCnUk8seOfGul7m7h9mVuLoBpuaJzWL829fSuvk5VCNmcYNso93/AHPZrgB7gmCM8kHwrfO+J99Pux90LW2+CiUN8c95/wB41cgVnNeZPmlPbOhQSNQtbVhnA5nFGayKNsViisMaABjSfbN5ffdpztrQkRnpJN1YeIUaV7by7XeaTyG1Pvjj3+QcoU66/HI5Cr/ZOy0t4UijGFQYHr8SfWeZq0uq/oiXiis0VIzNYNZooArdubEjuojHINOasNGRhyZT0Iqg2fvBJaSLb7QOAdIbn0JfAOfQf76cMVHvbBJUZJFV0bmpGQaafpiPYOCMisOf5a0p/o/dWetjKJIvk8xyB/05Oa+w1um/KoeG8gmtm6lkLx//ACKMYp9fgVi3tTee6S5dhcBYmcLbNgPasAcFZGA4lc/fVve79yRy3SdmhW2iRiQTq7cPdz4ZNYg3f2bO3FHOChftDCswEZbPPsydKL/3PmeO7CTKWupEYkroqqSeHQ+z7K2uHsmmSLH3RI5I7ZuBuOeQxFVI7jDnknmuo+2tpPdItw7DgmMatwNMEzGGzjnzxVa3uesu0IpoyvYDDSLnBDhOElV9eAa02VsvaFnGbaKCKRTKWWZnHDwkjPEnPOlJx43oVyR7bW2zZvfI5S4ea2/w4i6tkArkjmNcimTZO88U8zwqHDxqrMHXh0bGOfXWke92DcC+upDb3MiSEcBgm7LOF166jw8KmpY3sN81xBal1khjUh5FHCQozxN1Ixz65pyjFrYJsstpb+OlzLbxwoWiwS0kyRqQQMEZ586m7ybXmTZzXEJQShFfIw6YyOLhPIjHI0ubT3ZuGufK3WzQvGodZzxorDmRprjGh9dee0xbuiCbaSxsEMci2+OzZSeSxgEKcaZpdY4HbIrXsd5eYvZGSJrdHtxxlEyQCxyOZB4vspl9zG7ke1YOxdY5XSJznLIOWp1OKgDbGzzFHCltNdLEAqYgZsf52AGtWUV1fzAJb28dnHyDSkMwH7MSafbRPKoFY13F0iKWdgqjmWIAH1mlO43llu2MWzhkcnumHvaePBnz29dSbfcKJmD3Ukl04/xT3AfVGO6KZIYAoCqAqjkAMAewCssL+lZZXbA3ejtY+BMkk5kdtXdjzLH/AEq1FAFZpN2UFFFFIAooooAKxWaKAMYrVogRgjI8Dy+yt6KAKW93Ns5Tl7eInxChT9q4qub3PLcfBSXER/Ymf7jTXRVdmKkKX6O3sWsF8XHRbhAwP+ZcEVvZb1SJKsN9EIXbSORTxQyHwDeifUaaag7Z2VHcwtFKMq32g9CD0I50dr2KqJWaW9t7ekaU2tkA0+MyyHVIFPVvFvAVW229EltazxzHiubYiNfGXi0hbHr61fbq7C8mgAY5lfvzOebO2p18ByoUeuWK/RCtdwIM8VyXuZD5zSsSCfUgOBV3bbCt4/MhiX5qIP8ASpwFZpdmyqRoEA5aeys8NbUUhmMVmiigAooooAKKKKACiiigAooooAKKKKACiiigArDVmsGgBD3t2SrbUsG5cZIcePZ95SR118fCnsVFuPhE+upa8qpu0iUFZooqSgooooAKKKKACiiigAooooA//9k="/>
          <p:cNvSpPr>
            <a:spLocks noChangeAspect="1" noChangeArrowheads="1"/>
          </p:cNvSpPr>
          <p:nvPr/>
        </p:nvSpPr>
        <p:spPr bwMode="auto">
          <a:xfrm>
            <a:off x="155575" y="-914400"/>
            <a:ext cx="160020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7414" name="Picture 6" descr="http://img.over-blog.com/500x600/4/04/71/55/madrea-ama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077072"/>
            <a:ext cx="2000250" cy="24003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Taller de expresión corporal </a:t>
            </a:r>
            <a:endParaRPr lang="es-CO" dirty="0"/>
          </a:p>
        </p:txBody>
      </p:sp>
      <p:pic>
        <p:nvPicPr>
          <p:cNvPr id="20482" name="Picture 2" descr="http://sphotos-f.ak.fbcdn.net/hphotos-ak-snc7/301845_4009546563223_138163038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5753100" cy="4314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>
          <a:xfrm>
            <a:off x="395536" y="5301208"/>
            <a:ext cx="5718048" cy="977486"/>
          </a:xfrm>
        </p:spPr>
        <p:txBody>
          <a:bodyPr/>
          <a:lstStyle/>
          <a:p>
            <a:r>
              <a:rPr lang="es-CO" dirty="0" smtClean="0">
                <a:hlinkClick r:id="rId2"/>
              </a:rPr>
              <a:t>MY BLOG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ESTRATEGIAS METODOLOGICAS </a:t>
            </a:r>
            <a:endParaRPr lang="es-CO" dirty="0"/>
          </a:p>
        </p:txBody>
      </p:sp>
      <p:pic>
        <p:nvPicPr>
          <p:cNvPr id="4" name="3 Marcador de contenido" descr="IMG_0001.JPG">
            <a:hlinkClick r:id="rId2"/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2822575" cy="2116138"/>
          </a:xfrm>
        </p:spPr>
      </p:pic>
      <p:sp>
        <p:nvSpPr>
          <p:cNvPr id="6" name="5 CuadroTexto"/>
          <p:cNvSpPr txBox="1"/>
          <p:nvPr/>
        </p:nvSpPr>
        <p:spPr>
          <a:xfrm>
            <a:off x="899592" y="4293096"/>
            <a:ext cx="1441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USO DE TICS</a:t>
            </a:r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8" name="7 Imagen" descr="IMG_00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429000"/>
            <a:ext cx="3659899" cy="2564904"/>
          </a:xfrm>
          <a:prstGeom prst="rect">
            <a:avLst/>
          </a:prstGeom>
        </p:spPr>
      </p:pic>
      <p:pic>
        <p:nvPicPr>
          <p:cNvPr id="15362" name="Picture 2" descr="http://sphotos-e.ak.fbcdn.net/hphotos-ak-ash4/304516_410397762352541_705183891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268760"/>
            <a:ext cx="2885290" cy="21639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4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400"/>
                            </p:stCondLst>
                            <p:childTnLst>
                              <p:par>
                                <p:cTn id="4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CREACION DE VIDEOS EN INGLES</a:t>
            </a:r>
            <a:endParaRPr lang="es-CO" dirty="0"/>
          </a:p>
        </p:txBody>
      </p:sp>
      <p:pic>
        <p:nvPicPr>
          <p:cNvPr id="6" name="MVI_2550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1772816"/>
            <a:ext cx="3912095" cy="2934072"/>
          </a:xfrm>
          <a:prstGeom prst="rect">
            <a:avLst/>
          </a:prstGeom>
        </p:spPr>
      </p:pic>
      <p:pic>
        <p:nvPicPr>
          <p:cNvPr id="7" name="Trabajo de Ingles.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716016" y="3717031"/>
            <a:ext cx="3971934" cy="2978949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3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AHAHAHA 01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340768"/>
            <a:ext cx="5568619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AHAHAHA 02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44008" y="332656"/>
            <a:ext cx="4032448" cy="3024336"/>
          </a:xfrm>
          <a:prstGeom prst="rect">
            <a:avLst/>
          </a:prstGeom>
        </p:spPr>
      </p:pic>
      <p:pic>
        <p:nvPicPr>
          <p:cNvPr id="5" name="ProyectoVideoIngles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323528" y="3573016"/>
            <a:ext cx="5455929" cy="306896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JUEGOS DE ROLES</a:t>
            </a:r>
            <a:endParaRPr lang="es-CO" dirty="0"/>
          </a:p>
        </p:txBody>
      </p:sp>
      <p:pic>
        <p:nvPicPr>
          <p:cNvPr id="4" name="3 Marcador de contenido" descr="IMG_01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16216" y="1124744"/>
            <a:ext cx="2458368" cy="1869771"/>
          </a:xfrm>
        </p:spPr>
      </p:pic>
      <p:pic>
        <p:nvPicPr>
          <p:cNvPr id="4098" name="Picture 2" descr="http://sphotos-b.ak.fbcdn.net/hphotos-ak-ash3/523151_3537962963633_40388535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5" y="1124744"/>
            <a:ext cx="2160240" cy="1620180"/>
          </a:xfrm>
          <a:prstGeom prst="rect">
            <a:avLst/>
          </a:prstGeom>
          <a:noFill/>
        </p:spPr>
      </p:pic>
      <p:pic>
        <p:nvPicPr>
          <p:cNvPr id="7" name="6 Imagen" descr="IMG_00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7614" y="4149080"/>
            <a:ext cx="1869671" cy="2492895"/>
          </a:xfrm>
          <a:prstGeom prst="rect">
            <a:avLst/>
          </a:prstGeom>
        </p:spPr>
      </p:pic>
      <p:pic>
        <p:nvPicPr>
          <p:cNvPr id="4100" name="Picture 4" descr="http://sphotos-a.ak.fbcdn.net/hphotos-ak-ash4/408879_303542676371384_1779466557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757420"/>
            <a:ext cx="2800772" cy="2100580"/>
          </a:xfrm>
          <a:prstGeom prst="rect">
            <a:avLst/>
          </a:prstGeom>
          <a:noFill/>
        </p:spPr>
      </p:pic>
      <p:pic>
        <p:nvPicPr>
          <p:cNvPr id="4102" name="Picture 6" descr="http://sphotos-f.ak.fbcdn.net/hphotos-ak-ash4/418801_512144492144541_25357749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618910"/>
            <a:ext cx="3096344" cy="2322258"/>
          </a:xfrm>
          <a:prstGeom prst="rect">
            <a:avLst/>
          </a:prstGeom>
          <a:noFill/>
        </p:spPr>
      </p:pic>
      <p:pic>
        <p:nvPicPr>
          <p:cNvPr id="4104" name="Picture 8" descr="http://sphotos-d.ak.fbcdn.net/hphotos-ak-ash4/400544_512144098811247_489485889_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98370" y="4581128"/>
            <a:ext cx="2409266" cy="20162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5° FESTIVAL DE INGLES</a:t>
            </a:r>
            <a:endParaRPr lang="es-CO" dirty="0"/>
          </a:p>
        </p:txBody>
      </p:sp>
      <p:pic>
        <p:nvPicPr>
          <p:cNvPr id="3074" name="Picture 2" descr="http://sphotos-c.ak.fbcdn.net/hphotos-ak-ash3/577019_3752745744406_160146742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04864"/>
            <a:ext cx="3775274" cy="2831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1er DESAFIO EN INGLES</a:t>
            </a:r>
            <a:endParaRPr lang="es-CO" dirty="0"/>
          </a:p>
        </p:txBody>
      </p:sp>
      <p:pic>
        <p:nvPicPr>
          <p:cNvPr id="2050" name="Picture 2" descr="http://sphotos-c.ak.fbcdn.net/hphotos-ak-ash3/556136_3752742664329_181587869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755910" cy="2816933"/>
          </a:xfrm>
          <a:prstGeom prst="rect">
            <a:avLst/>
          </a:prstGeom>
          <a:noFill/>
        </p:spPr>
      </p:pic>
      <p:pic>
        <p:nvPicPr>
          <p:cNvPr id="2052" name="Picture 4" descr="http://sphotos-h.ak.fbcdn.net/hphotos-ak-snc7/304033_461378067240811_1493340645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645024"/>
            <a:ext cx="3511244" cy="2633434"/>
          </a:xfrm>
          <a:prstGeom prst="rect">
            <a:avLst/>
          </a:prstGeom>
          <a:noFill/>
        </p:spPr>
      </p:pic>
      <p:pic>
        <p:nvPicPr>
          <p:cNvPr id="2054" name="Picture 6" descr="http://sphotos-c.ak.fbcdn.net/hphotos-ak-ash4/603224_433438213380650_76157715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268760"/>
            <a:ext cx="3744415" cy="2808312"/>
          </a:xfrm>
          <a:prstGeom prst="rect">
            <a:avLst/>
          </a:prstGeom>
          <a:noFill/>
        </p:spPr>
      </p:pic>
      <p:pic>
        <p:nvPicPr>
          <p:cNvPr id="2056" name="Picture 8" descr="http://sphotos-h.ak.fbcdn.net/hphotos-ak-ash4/424765_433438166713988_785501899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21088"/>
            <a:ext cx="3096344" cy="23222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CREACION DE STANDS</a:t>
            </a:r>
            <a:endParaRPr lang="es-CO" dirty="0"/>
          </a:p>
        </p:txBody>
      </p:sp>
      <p:pic>
        <p:nvPicPr>
          <p:cNvPr id="1026" name="Picture 2" descr="http://sphotos-e.ak.fbcdn.net/hphotos-ak-prn1/75708_461381660573785_175531788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3360373" cy="2520280"/>
          </a:xfrm>
          <a:prstGeom prst="rect">
            <a:avLst/>
          </a:prstGeom>
          <a:noFill/>
        </p:spPr>
      </p:pic>
      <p:pic>
        <p:nvPicPr>
          <p:cNvPr id="1028" name="Picture 4" descr="http://sphotos-c.ak.fbcdn.net/hphotos-ak-ash3/522460_4796717476157_911716424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365104"/>
            <a:ext cx="2968791" cy="2226594"/>
          </a:xfrm>
          <a:prstGeom prst="rect">
            <a:avLst/>
          </a:prstGeom>
          <a:noFill/>
        </p:spPr>
      </p:pic>
      <p:pic>
        <p:nvPicPr>
          <p:cNvPr id="1030" name="Picture 6" descr="http://sphotos-g.ak.fbcdn.net/hphotos-ak-prn1/525966_4308128595027_1100989236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844824"/>
            <a:ext cx="3131839" cy="23488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151</TotalTime>
  <Words>41</Words>
  <Application>Microsoft Office PowerPoint</Application>
  <PresentationFormat>Presentación en pantalla (4:3)</PresentationFormat>
  <Paragraphs>14</Paragraphs>
  <Slides>10</Slides>
  <Notes>0</Notes>
  <HiddenSlides>0</HiddenSlides>
  <MMClips>5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Flujo</vt:lpstr>
      <vt:lpstr>Metro</vt:lpstr>
      <vt:lpstr>Brío</vt:lpstr>
      <vt:lpstr>Viajes</vt:lpstr>
      <vt:lpstr>Aspecto</vt:lpstr>
      <vt:lpstr>Papel</vt:lpstr>
      <vt:lpstr>INSTITUCION EDUCATIVA MADRE AMALIA AREA DE INGLES</vt:lpstr>
      <vt:lpstr>ESTRATEGIAS METODOLOGICAS </vt:lpstr>
      <vt:lpstr>CREACION DE VIDEOS EN INGLES</vt:lpstr>
      <vt:lpstr>Diapositiva 4</vt:lpstr>
      <vt:lpstr>Diapositiva 5</vt:lpstr>
      <vt:lpstr>JUEGOS DE ROLES</vt:lpstr>
      <vt:lpstr>5° FESTIVAL DE INGLES</vt:lpstr>
      <vt:lpstr>1er DESAFIO EN INGLES</vt:lpstr>
      <vt:lpstr>CREACION DE STANDS</vt:lpstr>
      <vt:lpstr>Taller de expresión corporal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INSTITUCION EDUCATIVA MADRE AMALIA AREA DE INGLES</dc:title>
  <dc:creator>samuel</dc:creator>
  <cp:lastModifiedBy>samuel</cp:lastModifiedBy>
  <cp:revision>16</cp:revision>
  <dcterms:created xsi:type="dcterms:W3CDTF">2012-12-06T23:22:32Z</dcterms:created>
  <dcterms:modified xsi:type="dcterms:W3CDTF">2012-12-07T01:55:50Z</dcterms:modified>
</cp:coreProperties>
</file>